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86" r:id="rId3"/>
    <p:sldId id="28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8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53" autoAdjust="0"/>
    <p:restoredTop sz="86420" autoAdjust="0"/>
  </p:normalViewPr>
  <p:slideViewPr>
    <p:cSldViewPr>
      <p:cViewPr varScale="1">
        <p:scale>
          <a:sx n="63" d="100"/>
          <a:sy n="63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D62C62-8FC5-40CE-B2B3-1214346B8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3B25-5F2A-4E6A-B18D-9D2CB5A15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B17F-43FE-40F1-86EC-C9E31E92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0713-D00A-48C9-93A1-DDD429CE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79B3-C18F-442B-BED0-9BA5F753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64EE-D3D1-475A-AEC4-0B62CB82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5D52-30C8-4397-BEA0-A41806B1D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0B8E-6482-4AF7-9E6E-B015BC8E1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20D-2C2F-46F5-A74C-68D323EBB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5082-E25B-4A4F-93D0-A4E76E28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9B06-DF22-4586-BB8E-A89AB5358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5034-6126-4391-BAB9-A56979D3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FCE02B-6CBA-4E67-A18C-03556003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3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2.xml"/><Relationship Id="rId14" Type="http://schemas.openxmlformats.org/officeDocument/2006/relationships/slide" Target="slide16.xml"/><Relationship Id="rId22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" name="Group 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79166"/>
              </p:ext>
            </p:extLst>
          </p:nvPr>
        </p:nvGraphicFramePr>
        <p:xfrm>
          <a:off x="0" y="457200"/>
          <a:ext cx="9144000" cy="6262371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1920s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Great Depression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World War II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World War II (Cont)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Potpouri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3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4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5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6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7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8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9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2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7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2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325" name="Rectangle 27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Semester 2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the Stock Market crash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People panicked and sold all their stock at once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2258129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cause of the dust Bowl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Poor farming techniques and drought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2548642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President Roosevelt’s plan to end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New Deal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cause of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952827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Stock Market Crash, Bank failures, Business failures, Consumer Debt, Global Economic Problems, Income gap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27398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nazi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leader of Germany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Adolf Hitler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How did the us get around the Neutrality acts of 1935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Lend-lease acts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54862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the three axis powers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Germany, Italy, Japan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Hitler used this military strategy to take over most of Europe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Blitzkrieg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Japanese warrior code to fight to the death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Bushido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President of the U.S. when Pearl Harbor was bombed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Franklin D. Roosevelt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1858506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 government run by the military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Fascists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6" grpId="0" autoUpdateAnimBg="0"/>
      <p:bldP spid="33797" grpId="0" autoUpdateAnimBg="0"/>
      <p:bldP spid="337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U.S. President decided to drop atomic bombs on Japan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Harry S. Truman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57200" y="22740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strategy used by the U.S. was designed to reclaim the lost territories in the Pacific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Island Hopping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66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457200" y="22740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congress allow for the imprisonment of Japanese- Americans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believed they were spies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was the goal of the D-Day attack?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liberate France and push the Germans eastward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25351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role did women have on 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homefront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during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wwii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took the jobs of men who were at war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was the significance of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Kristallnacht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beginning of the Holocaust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07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congress pass the 21</a:t>
            </a:r>
            <a:r>
              <a:rPr lang="en-US" sz="3600" b="1" baseline="30000" dirty="0" smtClean="0">
                <a:solidFill>
                  <a:schemeClr val="bg1"/>
                </a:solidFill>
                <a:latin typeface="Copperplate Gothic Light" pitchFamily="34" charset="0"/>
              </a:rPr>
              <a:t>st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amendment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4229826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repeal the 18</a:t>
            </a:r>
            <a:r>
              <a:rPr lang="en-US" sz="3600" b="1" baseline="30000" dirty="0" smtClean="0">
                <a:solidFill>
                  <a:schemeClr val="bg1"/>
                </a:solidFill>
                <a:latin typeface="Copperplate Gothic Light" pitchFamily="34" charset="0"/>
              </a:rPr>
              <a:t>th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which was to reduce crime but actually increased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viloence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17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57200" y="1828751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were the names of the shack towns created outside cities during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464571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hoovervilles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57200" y="1997006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was the policy of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harding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and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coolidge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in regards to big business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4495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both favored big business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11430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Final Jeopardy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57200" y="1696969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President Truman finally decide to use the Atomic Bomb on Japan?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724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save American lives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18" grpId="0" autoUpdateAnimBg="0"/>
      <p:bldP spid="41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171998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strategy used by the U.S. was designed to reclaim the lost territories in the Pacific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bg1"/>
                </a:solidFill>
                <a:latin typeface="Copperplate Gothic Light" pitchFamily="34" charset="0"/>
              </a:rPr>
              <a:t>Island  Hopping 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utoUpdateAnimBg="0"/>
      <p:bldP spid="34821" grpId="0" autoUpdateAnimBg="0"/>
      <p:bldP spid="348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Henry Ford created this to mass produce the Model T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Assembly Line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Making small payments on the balance of a purchase over time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Installment Plan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Designing a product so that it goes out of style or wears out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Planned Obsolescence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gave blacks a role in the American Fine arts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Harlem Renaissance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Immigration Act of 1924 did this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229826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Reduce the amount of immigrants who can get into the us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Severe economic downturn during the 1930s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457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Semester 2 MidTerm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MidTerm Final Jeopardy</vt:lpstr>
    </vt:vector>
  </TitlesOfParts>
  <Company>FFCPS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JEOPARDY</dc:title>
  <dc:creator>CPT Lawrence Stroud</dc:creator>
  <cp:lastModifiedBy>Brandon Ransom</cp:lastModifiedBy>
  <cp:revision>49</cp:revision>
  <dcterms:created xsi:type="dcterms:W3CDTF">2002-10-14T09:21:55Z</dcterms:created>
  <dcterms:modified xsi:type="dcterms:W3CDTF">2015-04-15T16:04:33Z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1.02</vt:r8>
  </property>
</Properties>
</file>