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E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F371A-5485-4D35-85E3-C7E1337706F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E2B4E-2EBB-44F2-94DB-408CA56D4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745FDA-2970-4764-90B3-93A1B1FFA86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4ADF19-9A2D-4A81-B921-59679CFF8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Hernan</a:t>
            </a:r>
            <a:r>
              <a:rPr lang="en-US" dirty="0" smtClean="0"/>
              <a:t> Cortez and the </a:t>
            </a:r>
            <a:br>
              <a:rPr lang="en-US" dirty="0" smtClean="0"/>
            </a:br>
            <a:r>
              <a:rPr lang="en-US" dirty="0" smtClean="0"/>
              <a:t>Conquest of Mexico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rule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 and French threatened Spanish rule in America</a:t>
            </a:r>
          </a:p>
          <a:p>
            <a:r>
              <a:rPr lang="en-US" dirty="0" smtClean="0"/>
              <a:t>To protect their interests the Spanish created a fort at St. Augustine in 1565.  </a:t>
            </a:r>
          </a:p>
          <a:p>
            <a:r>
              <a:rPr lang="en-US" dirty="0" smtClean="0"/>
              <a:t>First European Settlement in future U.S</a:t>
            </a:r>
            <a:endParaRPr lang="en-US" dirty="0"/>
          </a:p>
        </p:txBody>
      </p:sp>
      <p:pic>
        <p:nvPicPr>
          <p:cNvPr id="4" name="Picture 3" descr="st Aug 156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038600"/>
            <a:ext cx="3429000" cy="2591686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4064734"/>
            <a:ext cx="4038600" cy="2653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 Pages 21-22 to answer the following:</a:t>
            </a:r>
          </a:p>
          <a:p>
            <a:pPr marL="651510" indent="-514350">
              <a:buAutoNum type="arabicPeriod"/>
            </a:pPr>
            <a:r>
              <a:rPr lang="en-US" dirty="0" smtClean="0"/>
              <a:t>What Spanish Explorer led the expedition against the Pueblo people?</a:t>
            </a:r>
          </a:p>
          <a:p>
            <a:pPr marL="651510" indent="-514350">
              <a:buAutoNum type="arabicPeriod"/>
            </a:pPr>
            <a:r>
              <a:rPr lang="en-US" dirty="0" smtClean="0"/>
              <a:t>At the battle of Acoma what did they do to survivors of the Pueblo?</a:t>
            </a:r>
          </a:p>
          <a:p>
            <a:pPr marL="651510" indent="-514350">
              <a:buAutoNum type="arabicPeriod"/>
            </a:pPr>
            <a:r>
              <a:rPr lang="en-US" dirty="0" smtClean="0"/>
              <a:t>What did they name their settlement? What was the capital?</a:t>
            </a:r>
          </a:p>
          <a:p>
            <a:pPr marL="651510" indent="-514350">
              <a:buAutoNum type="arabicPeriod"/>
            </a:pPr>
            <a:r>
              <a:rPr lang="en-US" dirty="0" smtClean="0"/>
              <a:t>What was the main objective of the new settlement?</a:t>
            </a:r>
          </a:p>
          <a:p>
            <a:pPr marL="651510" indent="-514350">
              <a:buAutoNum type="arabicPeriod"/>
            </a:pPr>
            <a:r>
              <a:rPr lang="en-US" dirty="0" smtClean="0"/>
              <a:t>The picture to the right</a:t>
            </a:r>
          </a:p>
          <a:p>
            <a:pPr marL="651510" indent="-514350">
              <a:buNone/>
            </a:pPr>
            <a:r>
              <a:rPr lang="en-US" dirty="0" smtClean="0"/>
              <a:t>depicts Pope’s rebellion, what </a:t>
            </a:r>
          </a:p>
          <a:p>
            <a:pPr marL="651510" indent="-514350">
              <a:buNone/>
            </a:pPr>
            <a:r>
              <a:rPr lang="en-US" dirty="0" smtClean="0"/>
              <a:t>w</a:t>
            </a:r>
            <a:r>
              <a:rPr lang="en-US" dirty="0" smtClean="0"/>
              <a:t>as Pope’ s rebellion?</a:t>
            </a:r>
            <a:endParaRPr lang="en-US" dirty="0"/>
          </a:p>
        </p:txBody>
      </p:sp>
      <p:pic>
        <p:nvPicPr>
          <p:cNvPr id="4" name="Picture 3" descr="Pope's rebell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191000"/>
            <a:ext cx="3733800" cy="2380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pages 22-23 to answer the following: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did Spain set up a mission in Texas in the early 1700s?</a:t>
            </a:r>
          </a:p>
          <a:p>
            <a:r>
              <a:rPr lang="en-US" dirty="0" smtClean="0"/>
              <a:t>What would this later become?</a:t>
            </a:r>
          </a:p>
          <a:p>
            <a:r>
              <a:rPr lang="en-US" dirty="0" smtClean="0"/>
              <a:t>Who led the founding of a mission in San Diego?</a:t>
            </a:r>
          </a:p>
          <a:p>
            <a:r>
              <a:rPr lang="en-US" dirty="0" smtClean="0"/>
              <a:t>How many missions were founded on the coast of California?</a:t>
            </a:r>
            <a:endParaRPr lang="en-US" dirty="0" smtClean="0"/>
          </a:p>
          <a:p>
            <a:r>
              <a:rPr lang="en-US" dirty="0" smtClean="0"/>
              <a:t>What did the Franciscan Friars teach the “</a:t>
            </a:r>
            <a:r>
              <a:rPr lang="en-US" dirty="0" err="1" smtClean="0"/>
              <a:t>misson</a:t>
            </a:r>
            <a:r>
              <a:rPr lang="en-US" dirty="0" smtClean="0"/>
              <a:t> Indians”?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Hernan</a:t>
            </a:r>
            <a:r>
              <a:rPr lang="en-US" dirty="0" smtClean="0">
                <a:solidFill>
                  <a:srgbClr val="FFC000"/>
                </a:solidFill>
              </a:rPr>
              <a:t> Cortez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Content Placeholder 5" descr="pc11959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2057400"/>
            <a:ext cx="2590800" cy="3168098"/>
          </a:xfrm>
        </p:spPr>
      </p:pic>
      <p:sp>
        <p:nvSpPr>
          <p:cNvPr id="9" name="TextBox 8"/>
          <p:cNvSpPr txBox="1"/>
          <p:nvPr/>
        </p:nvSpPr>
        <p:spPr>
          <a:xfrm>
            <a:off x="533400" y="1752600"/>
            <a:ext cx="5181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Spanish Explorer captured capital Tenochtitlan (Mexico City).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He would go on </a:t>
            </a:r>
            <a:r>
              <a:rPr lang="en-US" sz="2400" smtClean="0"/>
              <a:t>to capture </a:t>
            </a:r>
            <a:r>
              <a:rPr lang="en-US" sz="2400" dirty="0" smtClean="0"/>
              <a:t>the  dominating Aztec people.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Today the Mexican culture is a blend of native and Spanish traditions and cultures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How He took Control of The Mayan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And Aztec People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 rescued a Spaniard enslaved by the Mayans</a:t>
            </a:r>
          </a:p>
          <a:p>
            <a:r>
              <a:rPr lang="en-US" dirty="0" smtClean="0"/>
              <a:t>He captured </a:t>
            </a:r>
            <a:r>
              <a:rPr lang="en-US" dirty="0" err="1" smtClean="0"/>
              <a:t>Malinche</a:t>
            </a:r>
            <a:r>
              <a:rPr lang="en-US" dirty="0" smtClean="0"/>
              <a:t> a female Indian slave who knew Mayan and </a:t>
            </a:r>
            <a:r>
              <a:rPr lang="en-US" dirty="0" err="1" smtClean="0"/>
              <a:t>Nahatl</a:t>
            </a:r>
            <a:r>
              <a:rPr lang="en-US" dirty="0" smtClean="0"/>
              <a:t> (Aztec </a:t>
            </a:r>
            <a:r>
              <a:rPr lang="en-US" dirty="0" err="1" smtClean="0"/>
              <a:t>langauge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 has superior fire power and horses</a:t>
            </a:r>
          </a:p>
          <a:p>
            <a:r>
              <a:rPr lang="en-US" dirty="0" smtClean="0"/>
              <a:t>Used other Indians taken by Aztecs to fight.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Conquering Tenochtitlan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Aztec leader (</a:t>
            </a:r>
            <a:r>
              <a:rPr lang="en-US" dirty="0" err="1" smtClean="0"/>
              <a:t>Moctezuma</a:t>
            </a:r>
            <a:r>
              <a:rPr lang="en-US" dirty="0" smtClean="0"/>
              <a:t>) thought Cortez was Quetzalcoatl, a god, who would return to his people in Aztec legend</a:t>
            </a:r>
          </a:p>
          <a:p>
            <a:r>
              <a:rPr lang="en-US" dirty="0" smtClean="0"/>
              <a:t>This allowed Cortez to approach the city unopposed</a:t>
            </a:r>
          </a:p>
          <a:p>
            <a:r>
              <a:rPr lang="en-US" dirty="0" smtClean="0"/>
              <a:t>The Spanish soldiers were amazed at the site of the city</a:t>
            </a:r>
          </a:p>
          <a:p>
            <a:r>
              <a:rPr lang="en-US" dirty="0" smtClean="0"/>
              <a:t>300,000 people lived in just ten square miles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Tenochtitlan</a:t>
            </a:r>
            <a:endParaRPr lang="en-US" dirty="0"/>
          </a:p>
        </p:txBody>
      </p:sp>
      <p:pic>
        <p:nvPicPr>
          <p:cNvPr id="4" name="Content Placeholder 3" descr="Tenochtetl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371600"/>
            <a:ext cx="8653181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Tenochtitlan</a:t>
            </a:r>
            <a:endParaRPr lang="en-US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789054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skull-rac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399" cy="713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D9DE08"/>
                </a:solidFill>
              </a:rPr>
              <a:t>Hunger for Gold</a:t>
            </a:r>
            <a:endParaRPr lang="en-US" dirty="0">
              <a:solidFill>
                <a:srgbClr val="D9DE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Spanish wanted riches from Aztec people and had a hard time hiding it.</a:t>
            </a:r>
          </a:p>
          <a:p>
            <a:r>
              <a:rPr lang="en-US" dirty="0" smtClean="0"/>
              <a:t>Aztec attack and drive Cortez out of the City June 30, 1520</a:t>
            </a:r>
          </a:p>
          <a:p>
            <a:r>
              <a:rPr lang="en-US" dirty="0" smtClean="0"/>
              <a:t>Cortez mounts a counter attack a year later August 13, 1521 and takes over city.</a:t>
            </a:r>
          </a:p>
          <a:p>
            <a:r>
              <a:rPr lang="en-US" dirty="0" smtClean="0"/>
              <a:t>Small Pox epidemic wipes out many Aztecs.</a:t>
            </a:r>
          </a:p>
          <a:p>
            <a:r>
              <a:rPr lang="en-US" dirty="0" smtClean="0"/>
              <a:t>Spain Rules Mexico for next three centuries</a:t>
            </a:r>
          </a:p>
          <a:p>
            <a:r>
              <a:rPr lang="en-US" dirty="0" smtClean="0"/>
              <a:t>Native Population 20 mil         2mil.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105400" y="5486400"/>
            <a:ext cx="609600" cy="484632"/>
          </a:xfrm>
          <a:prstGeom prst="rightArrow">
            <a:avLst>
              <a:gd name="adj1" fmla="val 50000"/>
              <a:gd name="adj2" fmla="val 55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Long Term Results of Spanish Rule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Mexico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Crops were introduced</a:t>
            </a:r>
          </a:p>
          <a:p>
            <a:r>
              <a:rPr lang="en-US" dirty="0" smtClean="0"/>
              <a:t>The use of Horses spread as far as the American Plains</a:t>
            </a:r>
          </a:p>
          <a:p>
            <a:r>
              <a:rPr lang="en-US" dirty="0" smtClean="0"/>
              <a:t>Language and Customs</a:t>
            </a:r>
          </a:p>
          <a:p>
            <a:r>
              <a:rPr lang="en-US" dirty="0" smtClean="0"/>
              <a:t>New race of people (</a:t>
            </a:r>
            <a:r>
              <a:rPr lang="en-US" dirty="0" err="1" smtClean="0"/>
              <a:t>Mestizos</a:t>
            </a:r>
            <a:r>
              <a:rPr lang="en-US" dirty="0" smtClean="0"/>
              <a:t>) created from Spanish and native intermarriages</a:t>
            </a:r>
          </a:p>
          <a:p>
            <a:r>
              <a:rPr lang="en-US" dirty="0" smtClean="0"/>
              <a:t>Universities were created</a:t>
            </a:r>
          </a:p>
          <a:p>
            <a:r>
              <a:rPr lang="en-US" dirty="0" smtClean="0"/>
              <a:t>Catholic religion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418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Hernan Cortez and the  Conquest of Mexico</vt:lpstr>
      <vt:lpstr>Hernan Cortez</vt:lpstr>
      <vt:lpstr>How He took Control of The Mayan  And Aztec People</vt:lpstr>
      <vt:lpstr>Conquering Tenochtitlan</vt:lpstr>
      <vt:lpstr>Tenochtitlan</vt:lpstr>
      <vt:lpstr>Tenochtitlan</vt:lpstr>
      <vt:lpstr>Slide 7</vt:lpstr>
      <vt:lpstr>Hunger for Gold</vt:lpstr>
      <vt:lpstr>Long Term Results of Spanish Rule in Mexico</vt:lpstr>
      <vt:lpstr>Spanish rule in America</vt:lpstr>
      <vt:lpstr>Slide 11</vt:lpstr>
      <vt:lpstr>Read pages 22-23 to answer the following: 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Hernan Cortez and the  Conquest of Mexico</dc:title>
  <dc:creator>bransom</dc:creator>
  <cp:lastModifiedBy>bransom</cp:lastModifiedBy>
  <cp:revision>45</cp:revision>
  <dcterms:created xsi:type="dcterms:W3CDTF">2010-08-17T13:44:31Z</dcterms:created>
  <dcterms:modified xsi:type="dcterms:W3CDTF">2013-08-20T12:19:14Z</dcterms:modified>
</cp:coreProperties>
</file>